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78" r:id="rId5"/>
    <p:sldId id="292" r:id="rId6"/>
    <p:sldId id="279" r:id="rId7"/>
    <p:sldId id="280" r:id="rId8"/>
    <p:sldId id="291" r:id="rId9"/>
    <p:sldId id="283" r:id="rId10"/>
    <p:sldId id="284" r:id="rId11"/>
    <p:sldId id="287" r:id="rId12"/>
    <p:sldId id="285" r:id="rId13"/>
    <p:sldId id="289" r:id="rId14"/>
    <p:sldId id="290" r:id="rId15"/>
    <p:sldId id="294" r:id="rId16"/>
    <p:sldId id="28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0FD"/>
    <a:srgbClr val="97BBFF"/>
    <a:srgbClr val="E2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4" d="100"/>
          <a:sy n="84" d="100"/>
        </p:scale>
        <p:origin x="125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96DE60-CC40-183E-A9F8-AFBE80A86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49441"/>
          <a:stretch/>
        </p:blipFill>
        <p:spPr>
          <a:xfrm>
            <a:off x="-146329" y="0"/>
            <a:ext cx="7097307" cy="685800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652" y="1718405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Project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  <a:latin typeface="Bahnschrift Light SemiCondensed" panose="020B0502040204020203" pitchFamily="34" charset="0"/>
              </a:rPr>
              <a:t>SPI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652" y="4159688"/>
            <a:ext cx="3485072" cy="55428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latin typeface="Bahnschrift Light SemiCondensed" panose="020B0502040204020203" pitchFamily="34" charset="0"/>
              </a:rPr>
              <a:t>Web Development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680E2FF-4C4B-C1BA-9A3D-5B51D1936D31}"/>
              </a:ext>
            </a:extLst>
          </p:cNvPr>
          <p:cNvSpPr txBox="1">
            <a:spLocks/>
          </p:cNvSpPr>
          <p:nvPr/>
        </p:nvSpPr>
        <p:spPr>
          <a:xfrm>
            <a:off x="7712652" y="5416850"/>
            <a:ext cx="3485072" cy="5542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Bahnschrift Light" panose="020B0502040204020203" pitchFamily="34" charset="0"/>
              </a:rPr>
              <a:t>By Muhib’s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70D19-02BE-2C72-0D59-FFCA807EC881}"/>
              </a:ext>
            </a:extLst>
          </p:cNvPr>
          <p:cNvSpPr txBox="1"/>
          <p:nvPr/>
        </p:nvSpPr>
        <p:spPr>
          <a:xfrm>
            <a:off x="11116796" y="110519"/>
            <a:ext cx="107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C27-E0F8-BCF8-1C60-70B49C0B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93" y="649491"/>
            <a:ext cx="4506648" cy="12573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Use of 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2BF9-4BCE-FDD2-B574-009E6B64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56" y="1959315"/>
            <a:ext cx="3482607" cy="371474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Bootstrap (</a:t>
            </a:r>
            <a:r>
              <a:rPr lang="en-US" dirty="0" err="1">
                <a:latin typeface="Bahnschrift Light" panose="020B0502040204020203" pitchFamily="34" charset="0"/>
              </a:rPr>
              <a:t>ver</a:t>
            </a:r>
            <a:r>
              <a:rPr lang="en-US" dirty="0">
                <a:latin typeface="Bahnschrift Light" panose="020B0502040204020203" pitchFamily="34" charset="0"/>
              </a:rPr>
              <a:t> : 4 offline) is used to responsive this site.</a:t>
            </a:r>
          </a:p>
          <a:p>
            <a:r>
              <a:rPr lang="en-US" dirty="0" err="1">
                <a:latin typeface="Bahnschrift Light" panose="020B0502040204020203" pitchFamily="34" charset="0"/>
              </a:rPr>
              <a:t>FileDirectory</a:t>
            </a:r>
            <a:r>
              <a:rPr lang="en-US" dirty="0">
                <a:latin typeface="Bahnschrift Light" panose="020B0502040204020203" pitchFamily="34" charset="0"/>
              </a:rPr>
              <a:t> : </a:t>
            </a:r>
          </a:p>
          <a:p>
            <a:pPr marL="3690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	/root/</a:t>
            </a:r>
            <a:r>
              <a:rPr lang="en-US" dirty="0" err="1">
                <a:latin typeface="Bahnschrift Light" panose="020B0502040204020203" pitchFamily="34" charset="0"/>
              </a:rPr>
              <a:t>css</a:t>
            </a:r>
            <a:r>
              <a:rPr lang="en-US" dirty="0">
                <a:latin typeface="Bahnschrift Light" panose="020B0502040204020203" pitchFamily="34" charset="0"/>
              </a:rPr>
              <a:t>/bootstrap.css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The Container and Row Column Grid System was very easy to use and made the site responsive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7D873-0EF4-259F-83F8-AA095DEB5593}"/>
              </a:ext>
            </a:extLst>
          </p:cNvPr>
          <p:cNvSpPr/>
          <p:nvPr/>
        </p:nvSpPr>
        <p:spPr>
          <a:xfrm>
            <a:off x="5538152" y="2610273"/>
            <a:ext cx="4222617" cy="2762568"/>
          </a:xfrm>
          <a:prstGeom prst="roundRect">
            <a:avLst>
              <a:gd name="adj" fmla="val 8597"/>
            </a:avLst>
          </a:prstGeom>
          <a:solidFill>
            <a:srgbClr val="D0E0F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26EF99-3AE4-DF22-6C59-1C87F4F1964D}"/>
              </a:ext>
            </a:extLst>
          </p:cNvPr>
          <p:cNvSpPr/>
          <p:nvPr/>
        </p:nvSpPr>
        <p:spPr>
          <a:xfrm>
            <a:off x="9874047" y="2623429"/>
            <a:ext cx="1391969" cy="2749412"/>
          </a:xfrm>
          <a:prstGeom prst="roundRect">
            <a:avLst>
              <a:gd name="adj" fmla="val 10191"/>
            </a:avLst>
          </a:prstGeom>
          <a:solidFill>
            <a:srgbClr val="D0E0F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283CAC-29D1-2EB3-A648-8C6D64E36185}"/>
              </a:ext>
            </a:extLst>
          </p:cNvPr>
          <p:cNvSpPr/>
          <p:nvPr/>
        </p:nvSpPr>
        <p:spPr>
          <a:xfrm>
            <a:off x="5760866" y="2718060"/>
            <a:ext cx="1912405" cy="77003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F4375A-2003-3D17-C5EE-176B4F1686E9}"/>
              </a:ext>
            </a:extLst>
          </p:cNvPr>
          <p:cNvSpPr/>
          <p:nvPr/>
        </p:nvSpPr>
        <p:spPr>
          <a:xfrm>
            <a:off x="5775550" y="3620342"/>
            <a:ext cx="2786824" cy="818079"/>
          </a:xfrm>
          <a:prstGeom prst="roundRect">
            <a:avLst>
              <a:gd name="adj" fmla="val 753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B64260-F29D-7279-9784-E7687629CED6}"/>
              </a:ext>
            </a:extLst>
          </p:cNvPr>
          <p:cNvSpPr/>
          <p:nvPr/>
        </p:nvSpPr>
        <p:spPr>
          <a:xfrm>
            <a:off x="7828847" y="2716171"/>
            <a:ext cx="1730399" cy="771921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FA90E7-F71E-29C9-C0D9-C0D40E907457}"/>
              </a:ext>
            </a:extLst>
          </p:cNvPr>
          <p:cNvSpPr/>
          <p:nvPr/>
        </p:nvSpPr>
        <p:spPr>
          <a:xfrm>
            <a:off x="8726448" y="3597342"/>
            <a:ext cx="856800" cy="815005"/>
          </a:xfrm>
          <a:prstGeom prst="roundRect">
            <a:avLst>
              <a:gd name="adj" fmla="val 753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90CC16-7E5A-26A3-FF71-234BF12A86CC}"/>
              </a:ext>
            </a:extLst>
          </p:cNvPr>
          <p:cNvSpPr/>
          <p:nvPr/>
        </p:nvSpPr>
        <p:spPr>
          <a:xfrm>
            <a:off x="10040979" y="2752969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28C05-C396-EE17-F56E-7B5FC5630F49}"/>
              </a:ext>
            </a:extLst>
          </p:cNvPr>
          <p:cNvSpPr/>
          <p:nvPr/>
        </p:nvSpPr>
        <p:spPr>
          <a:xfrm>
            <a:off x="10040979" y="3652595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29FF35-C5B3-BA6E-38E1-E7EA2AC083C3}"/>
              </a:ext>
            </a:extLst>
          </p:cNvPr>
          <p:cNvSpPr/>
          <p:nvPr/>
        </p:nvSpPr>
        <p:spPr>
          <a:xfrm>
            <a:off x="10048599" y="4528547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502B91-C18A-C206-9F15-BA2F52A89A8F}"/>
              </a:ext>
            </a:extLst>
          </p:cNvPr>
          <p:cNvSpPr/>
          <p:nvPr/>
        </p:nvSpPr>
        <p:spPr>
          <a:xfrm>
            <a:off x="5760867" y="4548114"/>
            <a:ext cx="1799431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44E717-EE95-344F-8C48-C330F8457FD1}"/>
              </a:ext>
            </a:extLst>
          </p:cNvPr>
          <p:cNvSpPr/>
          <p:nvPr/>
        </p:nvSpPr>
        <p:spPr>
          <a:xfrm>
            <a:off x="7734850" y="4548114"/>
            <a:ext cx="1848398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A531F7-0938-5D30-4866-A96A2A518FCA}"/>
              </a:ext>
            </a:extLst>
          </p:cNvPr>
          <p:cNvSpPr/>
          <p:nvPr/>
        </p:nvSpPr>
        <p:spPr>
          <a:xfrm>
            <a:off x="5547481" y="2141960"/>
            <a:ext cx="5718535" cy="357150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559F44-7600-57F8-0A5C-8C2193D080AA}"/>
              </a:ext>
            </a:extLst>
          </p:cNvPr>
          <p:cNvCxnSpPr/>
          <p:nvPr/>
        </p:nvCxnSpPr>
        <p:spPr>
          <a:xfrm>
            <a:off x="9874047" y="2141960"/>
            <a:ext cx="0" cy="357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1DED8-7AEF-403D-7CAB-4DBD2BAD8661}"/>
              </a:ext>
            </a:extLst>
          </p:cNvPr>
          <p:cNvSpPr/>
          <p:nvPr/>
        </p:nvSpPr>
        <p:spPr>
          <a:xfrm rot="16200000">
            <a:off x="3846245" y="3819560"/>
            <a:ext cx="2749412" cy="357150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3B627B-BA99-443B-C1FB-FA66BB2956C2}"/>
              </a:ext>
            </a:extLst>
          </p:cNvPr>
          <p:cNvCxnSpPr/>
          <p:nvPr/>
        </p:nvCxnSpPr>
        <p:spPr>
          <a:xfrm>
            <a:off x="5042376" y="3488092"/>
            <a:ext cx="35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080FEA-5A99-E171-7643-908D2794CD62}"/>
              </a:ext>
            </a:extLst>
          </p:cNvPr>
          <p:cNvCxnSpPr/>
          <p:nvPr/>
        </p:nvCxnSpPr>
        <p:spPr>
          <a:xfrm>
            <a:off x="5042376" y="4438421"/>
            <a:ext cx="35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C9400E6-9BB2-47C7-8054-0DBE8F250C69}"/>
              </a:ext>
            </a:extLst>
          </p:cNvPr>
          <p:cNvSpPr txBox="1"/>
          <p:nvPr/>
        </p:nvSpPr>
        <p:spPr>
          <a:xfrm>
            <a:off x="5001024" y="2901361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DA1724-E53A-301D-2F55-798E8CC490E4}"/>
              </a:ext>
            </a:extLst>
          </p:cNvPr>
          <p:cNvSpPr txBox="1"/>
          <p:nvPr/>
        </p:nvSpPr>
        <p:spPr>
          <a:xfrm>
            <a:off x="5023027" y="3778591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DE1D3-B63B-986B-DBE6-4911A83ADDB0}"/>
              </a:ext>
            </a:extLst>
          </p:cNvPr>
          <p:cNvSpPr txBox="1"/>
          <p:nvPr/>
        </p:nvSpPr>
        <p:spPr>
          <a:xfrm>
            <a:off x="5013698" y="4720667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08BE4F-386D-F9E3-2E7F-50BBCB220D13}"/>
              </a:ext>
            </a:extLst>
          </p:cNvPr>
          <p:cNvSpPr txBox="1"/>
          <p:nvPr/>
        </p:nvSpPr>
        <p:spPr>
          <a:xfrm>
            <a:off x="5992580" y="2901361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E46408-071F-48E6-748E-4A8FAF83729A}"/>
              </a:ext>
            </a:extLst>
          </p:cNvPr>
          <p:cNvSpPr txBox="1"/>
          <p:nvPr/>
        </p:nvSpPr>
        <p:spPr>
          <a:xfrm>
            <a:off x="7999767" y="292009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06044-A8D1-7D70-E5CA-ACD972ABE5E3}"/>
              </a:ext>
            </a:extLst>
          </p:cNvPr>
          <p:cNvSpPr txBox="1"/>
          <p:nvPr/>
        </p:nvSpPr>
        <p:spPr>
          <a:xfrm>
            <a:off x="6571955" y="3831772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098618-329F-1CAD-6060-010D75AAB09F}"/>
              </a:ext>
            </a:extLst>
          </p:cNvPr>
          <p:cNvSpPr txBox="1"/>
          <p:nvPr/>
        </p:nvSpPr>
        <p:spPr>
          <a:xfrm>
            <a:off x="8707773" y="3829098"/>
            <a:ext cx="90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9CADEC-86C8-0B6D-0F33-1DA194B2F3A5}"/>
              </a:ext>
            </a:extLst>
          </p:cNvPr>
          <p:cNvSpPr txBox="1"/>
          <p:nvPr/>
        </p:nvSpPr>
        <p:spPr>
          <a:xfrm>
            <a:off x="7300858" y="2151054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E77150-85A8-E0C3-E907-2B36F8080845}"/>
              </a:ext>
            </a:extLst>
          </p:cNvPr>
          <p:cNvSpPr txBox="1"/>
          <p:nvPr/>
        </p:nvSpPr>
        <p:spPr>
          <a:xfrm>
            <a:off x="7995463" y="464410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655DF-AADF-641D-96AD-9343B1A10A87}"/>
              </a:ext>
            </a:extLst>
          </p:cNvPr>
          <p:cNvSpPr txBox="1"/>
          <p:nvPr/>
        </p:nvSpPr>
        <p:spPr>
          <a:xfrm>
            <a:off x="9906901" y="2135869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72D78-8382-CAB8-BFE3-0CED9C1BB30F}"/>
              </a:ext>
            </a:extLst>
          </p:cNvPr>
          <p:cNvSpPr txBox="1"/>
          <p:nvPr/>
        </p:nvSpPr>
        <p:spPr>
          <a:xfrm>
            <a:off x="6056602" y="464410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9B8E2A-3ACB-B202-2E08-CA2DBCF04A4D}"/>
              </a:ext>
            </a:extLst>
          </p:cNvPr>
          <p:cNvSpPr/>
          <p:nvPr/>
        </p:nvSpPr>
        <p:spPr>
          <a:xfrm>
            <a:off x="5783869" y="3620342"/>
            <a:ext cx="2786824" cy="818079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92F74C-8EC8-FB06-A4D3-02AF97B4936A}"/>
              </a:ext>
            </a:extLst>
          </p:cNvPr>
          <p:cNvSpPr/>
          <p:nvPr/>
        </p:nvSpPr>
        <p:spPr>
          <a:xfrm>
            <a:off x="8734767" y="3597342"/>
            <a:ext cx="856800" cy="815005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43E9F-4CDA-47FE-8371-6A809F5F8243}"/>
              </a:ext>
            </a:extLst>
          </p:cNvPr>
          <p:cNvSpPr txBox="1"/>
          <p:nvPr/>
        </p:nvSpPr>
        <p:spPr>
          <a:xfrm>
            <a:off x="6580274" y="3831772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col-lg-6</a:t>
            </a:r>
          </a:p>
        </p:txBody>
      </p:sp>
    </p:spTree>
    <p:extLst>
      <p:ext uri="{BB962C8B-B14F-4D97-AF65-F5344CB8AC3E}">
        <p14:creationId xmlns:p14="http://schemas.microsoft.com/office/powerpoint/2010/main" val="70936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B85AE1-A88E-829A-51CD-F5B719182233}"/>
              </a:ext>
            </a:extLst>
          </p:cNvPr>
          <p:cNvSpPr txBox="1">
            <a:spLocks/>
          </p:cNvSpPr>
          <p:nvPr/>
        </p:nvSpPr>
        <p:spPr>
          <a:xfrm>
            <a:off x="400401" y="649491"/>
            <a:ext cx="4506648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Bahnschrift SemiBold SemiConden" panose="020B0502040204020203" pitchFamily="34" charset="0"/>
              </a:rPr>
              <a:t>Use of </a:t>
            </a:r>
            <a:r>
              <a:rPr lang="en-US" sz="4000" dirty="0">
                <a:solidFill>
                  <a:srgbClr val="97BBFF"/>
                </a:solidFill>
                <a:latin typeface="Bahnschrift SemiBold SemiConden" panose="020B0502040204020203" pitchFamily="34" charset="0"/>
              </a:rPr>
              <a:t>JavaScript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D44A0A-8CE2-C74E-51A3-9870BE4367A5}"/>
              </a:ext>
            </a:extLst>
          </p:cNvPr>
          <p:cNvSpPr txBox="1">
            <a:spLocks/>
          </p:cNvSpPr>
          <p:nvPr/>
        </p:nvSpPr>
        <p:spPr>
          <a:xfrm>
            <a:off x="653193" y="2042123"/>
            <a:ext cx="308924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" panose="020B0502040204020203" pitchFamily="34" charset="0"/>
              </a:rPr>
              <a:t>JavaScript are used in this site to make this site more convenient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We’ve used JS for alert and slide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File Directory : /root/script.js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F592D0-6DC6-7A09-9D47-B3C77B5D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886" y="649491"/>
            <a:ext cx="4671465" cy="566215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67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6202-9453-D372-0C6A-36F04EC6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75" y="290004"/>
            <a:ext cx="5806601" cy="1257300"/>
          </a:xfrm>
        </p:spPr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Future of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18D61-E5AC-87BD-3998-755F8E37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5" y="1547304"/>
            <a:ext cx="10353762" cy="1710801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In Future, if any institute/college/school needs a website like ours, we are always active to do a new job !</a:t>
            </a:r>
          </a:p>
          <a:p>
            <a:r>
              <a:rPr lang="en-US" dirty="0">
                <a:latin typeface="Bahnschrift Light" panose="020B0502040204020203" pitchFamily="34" charset="0"/>
              </a:rPr>
              <a:t>We hope that this project will make a college tasks easier and convenient.</a:t>
            </a:r>
          </a:p>
          <a:p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90139E-409B-A5F2-F25D-35798245AD71}"/>
              </a:ext>
            </a:extLst>
          </p:cNvPr>
          <p:cNvSpPr txBox="1">
            <a:spLocks/>
          </p:cNvSpPr>
          <p:nvPr/>
        </p:nvSpPr>
        <p:spPr>
          <a:xfrm>
            <a:off x="294725" y="3139928"/>
            <a:ext cx="3478285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Bahnschrift SemiBold SemiConden" panose="020B0502040204020203" pitchFamily="34" charset="0"/>
              </a:rPr>
              <a:t>Usefulness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01611-5A4D-17E3-A20E-EB06B6D59933}"/>
              </a:ext>
            </a:extLst>
          </p:cNvPr>
          <p:cNvSpPr txBox="1">
            <a:spLocks/>
          </p:cNvSpPr>
          <p:nvPr/>
        </p:nvSpPr>
        <p:spPr>
          <a:xfrm>
            <a:off x="924445" y="4300868"/>
            <a:ext cx="10353762" cy="1710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" panose="020B0502040204020203" pitchFamily="34" charset="0"/>
              </a:rPr>
              <a:t>A Institute can easily manage details with this site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 Student can easily manage his routine, notice through the page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Anyone can easily get information about institute.</a:t>
            </a:r>
          </a:p>
        </p:txBody>
      </p:sp>
    </p:spTree>
    <p:extLst>
      <p:ext uri="{BB962C8B-B14F-4D97-AF65-F5344CB8AC3E}">
        <p14:creationId xmlns:p14="http://schemas.microsoft.com/office/powerpoint/2010/main" val="392051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B50B-380A-C988-1B09-EC4D55FC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973165" cy="1257300"/>
          </a:xfrm>
        </p:spPr>
        <p:txBody>
          <a:bodyPr/>
          <a:lstStyle/>
          <a:p>
            <a:pPr algn="l"/>
            <a:r>
              <a:rPr lang="en-US" dirty="0">
                <a:latin typeface="Bahnschrift SemiBold SemiConden" panose="020B0502040204020203" pitchFamily="34" charset="0"/>
              </a:rPr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688A-A0DE-622F-CE30-F29E0161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38250"/>
            <a:ext cx="6391146" cy="332672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endParaRPr lang="en-US" dirty="0">
              <a:solidFill>
                <a:srgbClr val="92D050"/>
              </a:solidFill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Font : Raleway, sans-serif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Color : </a:t>
            </a:r>
            <a:r>
              <a:rPr lang="en-US" b="0" dirty="0">
                <a:solidFill>
                  <a:srgbClr val="00B0F0"/>
                </a:solidFill>
                <a:effectLst/>
                <a:latin typeface="Bahnschrift Light" panose="020B0502040204020203" pitchFamily="34" charset="0"/>
              </a:rPr>
              <a:t>#d0e0fd</a:t>
            </a:r>
            <a:endParaRPr lang="en-US" dirty="0">
              <a:solidFill>
                <a:srgbClr val="00B0F0"/>
              </a:solidFill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Date Created : 15/1/2023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Size :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Language Used : HTML, CSS, JS, Bootstrap</a:t>
            </a:r>
          </a:p>
          <a:p>
            <a:r>
              <a:rPr lang="en-US" dirty="0">
                <a:latin typeface="Bahnschrift Light" panose="020B0502040204020203" pitchFamily="34" charset="0"/>
              </a:rPr>
              <a:t>Resolution : 1920x1080 @60Hz</a:t>
            </a:r>
          </a:p>
        </p:txBody>
      </p:sp>
    </p:spTree>
    <p:extLst>
      <p:ext uri="{BB962C8B-B14F-4D97-AF65-F5344CB8AC3E}">
        <p14:creationId xmlns:p14="http://schemas.microsoft.com/office/powerpoint/2010/main" val="58844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62BC-5638-FCBE-9DD8-9D8A573E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813" y="2800350"/>
            <a:ext cx="3588373" cy="1257300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Thank You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0B6B0805-5F2D-09DE-F7ED-36C557AEFE4D}"/>
              </a:ext>
            </a:extLst>
          </p:cNvPr>
          <p:cNvSpPr/>
          <p:nvPr/>
        </p:nvSpPr>
        <p:spPr>
          <a:xfrm>
            <a:off x="4182861" y="2945167"/>
            <a:ext cx="3826276" cy="967666"/>
          </a:xfrm>
          <a:prstGeom prst="snip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alf Frame 39">
            <a:extLst>
              <a:ext uri="{FF2B5EF4-FFF2-40B4-BE49-F238E27FC236}">
                <a16:creationId xmlns:a16="http://schemas.microsoft.com/office/drawing/2014/main" id="{F2BF53B8-848E-0806-8BCD-2FB3AEAAD0B0}"/>
              </a:ext>
            </a:extLst>
          </p:cNvPr>
          <p:cNvSpPr/>
          <p:nvPr/>
        </p:nvSpPr>
        <p:spPr>
          <a:xfrm rot="10800000">
            <a:off x="6780212" y="3515013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F8C209FB-7C48-4BA0-AE22-3506387D930D}"/>
              </a:ext>
            </a:extLst>
          </p:cNvPr>
          <p:cNvSpPr/>
          <p:nvPr/>
        </p:nvSpPr>
        <p:spPr>
          <a:xfrm>
            <a:off x="3484776" y="2280823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905A1AB3-D9B6-0396-F9DD-DDE74F200A8D}"/>
              </a:ext>
            </a:extLst>
          </p:cNvPr>
          <p:cNvSpPr/>
          <p:nvPr/>
        </p:nvSpPr>
        <p:spPr>
          <a:xfrm rot="10800000">
            <a:off x="10372078" y="5739841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B3BBDCFD-BC26-C029-3538-C20259B4FE79}"/>
              </a:ext>
            </a:extLst>
          </p:cNvPr>
          <p:cNvSpPr/>
          <p:nvPr/>
        </p:nvSpPr>
        <p:spPr>
          <a:xfrm>
            <a:off x="0" y="0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3BF51BF-4FD1-6CA9-88AC-5EA5D3DBB6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1067" y="4918229"/>
            <a:ext cx="3730933" cy="1939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" panose="020B0502040204020203" pitchFamily="34" charset="0"/>
              </a:rPr>
              <a:t>Submitted to :  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Rabia </a:t>
            </a:r>
            <a:r>
              <a:rPr lang="en-US" dirty="0" err="1">
                <a:latin typeface="Bahnschrift Light" panose="020B0502040204020203" pitchFamily="34" charset="0"/>
              </a:rPr>
              <a:t>Akter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(Junior Instructor)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Computer Technology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E3795CF-0E76-18E6-82AE-4F1D0A5520EF}"/>
              </a:ext>
            </a:extLst>
          </p:cNvPr>
          <p:cNvSpPr txBox="1">
            <a:spLocks/>
          </p:cNvSpPr>
          <p:nvPr/>
        </p:nvSpPr>
        <p:spPr>
          <a:xfrm>
            <a:off x="463766" y="1257300"/>
            <a:ext cx="11387923" cy="44066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 SPI is our first ever project that displays a concept of institute webpage. This Project contains every necessary objects, contents and other detail about a institute website. We, our group has completed the project in shorter times for make it more challenging. We think that making a project challenging is best for our team members. We proud for our guideline and instructor(junior) “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Mst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Rabia 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Akter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 to help and train us to make the project far better. </a:t>
            </a:r>
            <a:b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Note : This webpage may contain real details about teacher, lab, and so on. But we cannot guarantee you that they are fully similar with Sylhet Polytechnic Institute.</a:t>
            </a:r>
          </a:p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</a:p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Muhib’s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Group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A24DD5-4893-1D9A-834C-6966C28BFE47}"/>
              </a:ext>
            </a:extLst>
          </p:cNvPr>
          <p:cNvSpPr txBox="1">
            <a:spLocks/>
          </p:cNvSpPr>
          <p:nvPr/>
        </p:nvSpPr>
        <p:spPr>
          <a:xfrm>
            <a:off x="4975994" y="-542991"/>
            <a:ext cx="3485073" cy="2420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Project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  <a:latin typeface="Bahnschrift Light SemiCondensed" panose="020B0502040204020203" pitchFamily="34" charset="0"/>
              </a:rPr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392569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57" y="372833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Contents in this 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85" y="1615707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latin typeface="Bahnschrift Light" panose="020B0502040204020203" pitchFamily="34" charset="0"/>
              </a:rPr>
              <a:t>Main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Routine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Admission Form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Teacher’s List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Result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Students List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Notice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LAB Details</a:t>
            </a:r>
          </a:p>
          <a:p>
            <a:endParaRPr 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AED2-6D8A-6961-158D-9430D95FC28E}"/>
              </a:ext>
            </a:extLst>
          </p:cNvPr>
          <p:cNvSpPr txBox="1">
            <a:spLocks/>
          </p:cNvSpPr>
          <p:nvPr/>
        </p:nvSpPr>
        <p:spPr>
          <a:xfrm>
            <a:off x="6799969" y="399466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Our Team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B4AC6-7FD4-5934-45B4-5B3FE1C26420}"/>
              </a:ext>
            </a:extLst>
          </p:cNvPr>
          <p:cNvSpPr txBox="1">
            <a:spLocks/>
          </p:cNvSpPr>
          <p:nvPr/>
        </p:nvSpPr>
        <p:spPr>
          <a:xfrm>
            <a:off x="6867233" y="1601058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 Light" panose="020B0502040204020203" pitchFamily="34" charset="0"/>
              </a:rPr>
              <a:t>Md. Muhib [577952]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Md. Alfi Mia [577961]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Md. Mohiuddin [577971]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Ajijoul Hakim [577948]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Jhulon Kumar Roy [577962]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Sadikul Islam [577982]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34DD-CBC8-3192-3CDC-8224722B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6" y="210105"/>
            <a:ext cx="5770487" cy="12573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index.html (Landing Page)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622BD-D969-B7CC-864B-2E8208A6B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"/>
          <a:stretch/>
        </p:blipFill>
        <p:spPr>
          <a:xfrm>
            <a:off x="2335604" y="1808587"/>
            <a:ext cx="7909228" cy="4533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9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63B3-1C03-EAB3-3781-68A7D3E2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3" y="174595"/>
            <a:ext cx="3475846" cy="12573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Full Layout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3849-B925-65DF-5712-01EBB0F2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03" y="1699673"/>
            <a:ext cx="4154228" cy="4563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1E6AD-C309-4CE5-CC84-5EBC9BE7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3"/>
          <a:stretch/>
        </p:blipFill>
        <p:spPr>
          <a:xfrm>
            <a:off x="6450995" y="1699673"/>
            <a:ext cx="3901937" cy="4659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5293-5A60-704F-57BC-8478F0CF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16" y="236594"/>
            <a:ext cx="6594604" cy="12573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Structure of Site (First Half)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E8126-1F79-2DE4-B481-423DC1FAC837}"/>
              </a:ext>
            </a:extLst>
          </p:cNvPr>
          <p:cNvSpPr/>
          <p:nvPr/>
        </p:nvSpPr>
        <p:spPr>
          <a:xfrm>
            <a:off x="1683166" y="1792419"/>
            <a:ext cx="4893114" cy="753110"/>
          </a:xfrm>
          <a:prstGeom prst="roundRect">
            <a:avLst>
              <a:gd name="adj" fmla="val 15066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98A71C-9030-578C-8368-724DE6E0CAF0}"/>
              </a:ext>
            </a:extLst>
          </p:cNvPr>
          <p:cNvSpPr/>
          <p:nvPr/>
        </p:nvSpPr>
        <p:spPr>
          <a:xfrm>
            <a:off x="3428146" y="2632647"/>
            <a:ext cx="3097349" cy="945694"/>
          </a:xfrm>
          <a:prstGeom prst="roundRect">
            <a:avLst>
              <a:gd name="adj" fmla="val 9818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0FDC13-9246-1076-FCB9-2F9426CB1A18}"/>
              </a:ext>
            </a:extLst>
          </p:cNvPr>
          <p:cNvSpPr/>
          <p:nvPr/>
        </p:nvSpPr>
        <p:spPr>
          <a:xfrm>
            <a:off x="1682531" y="2632647"/>
            <a:ext cx="1623695" cy="945694"/>
          </a:xfrm>
          <a:prstGeom prst="roundRect">
            <a:avLst>
              <a:gd name="adj" fmla="val 7535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4E8295-E0A7-B6AB-E96D-C59F4D6631AB}"/>
              </a:ext>
            </a:extLst>
          </p:cNvPr>
          <p:cNvSpPr/>
          <p:nvPr/>
        </p:nvSpPr>
        <p:spPr>
          <a:xfrm>
            <a:off x="1679320" y="3692093"/>
            <a:ext cx="4846176" cy="2433203"/>
          </a:xfrm>
          <a:prstGeom prst="roundRect">
            <a:avLst>
              <a:gd name="adj" fmla="val 8597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1C5F36-DD9C-A2B7-054F-16D8E2D5EDE7}"/>
              </a:ext>
            </a:extLst>
          </p:cNvPr>
          <p:cNvSpPr/>
          <p:nvPr/>
        </p:nvSpPr>
        <p:spPr>
          <a:xfrm>
            <a:off x="2359197" y="3743528"/>
            <a:ext cx="3497802" cy="1083050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1C2335-B817-B2D0-4867-56DA2856B4C1}"/>
              </a:ext>
            </a:extLst>
          </p:cNvPr>
          <p:cNvSpPr/>
          <p:nvPr/>
        </p:nvSpPr>
        <p:spPr>
          <a:xfrm>
            <a:off x="2359197" y="4934413"/>
            <a:ext cx="3497802" cy="1083050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A7F504-FD9E-F9DC-8A30-19875AF8D42F}"/>
              </a:ext>
            </a:extLst>
          </p:cNvPr>
          <p:cNvSpPr/>
          <p:nvPr/>
        </p:nvSpPr>
        <p:spPr>
          <a:xfrm>
            <a:off x="2430110" y="3805127"/>
            <a:ext cx="1677988" cy="948502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9E5DB8-1933-4C57-F737-CE16CD93FA1F}"/>
              </a:ext>
            </a:extLst>
          </p:cNvPr>
          <p:cNvSpPr/>
          <p:nvPr/>
        </p:nvSpPr>
        <p:spPr>
          <a:xfrm>
            <a:off x="4108098" y="5004465"/>
            <a:ext cx="1677988" cy="948502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4F012B-36C0-837F-D53A-FCFA347C435D}"/>
              </a:ext>
            </a:extLst>
          </p:cNvPr>
          <p:cNvCxnSpPr/>
          <p:nvPr/>
        </p:nvCxnSpPr>
        <p:spPr>
          <a:xfrm>
            <a:off x="4386154" y="387687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7CD74-4E7E-F8F0-EBC6-E899DA786B09}"/>
              </a:ext>
            </a:extLst>
          </p:cNvPr>
          <p:cNvCxnSpPr/>
          <p:nvPr/>
        </p:nvCxnSpPr>
        <p:spPr>
          <a:xfrm>
            <a:off x="4538554" y="402927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39C8D3-5C58-87A9-9310-25BBE9CA728C}"/>
              </a:ext>
            </a:extLst>
          </p:cNvPr>
          <p:cNvCxnSpPr/>
          <p:nvPr/>
        </p:nvCxnSpPr>
        <p:spPr>
          <a:xfrm>
            <a:off x="4386154" y="417786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2A4687-372E-92A6-A8D6-C0B5B869CD9A}"/>
              </a:ext>
            </a:extLst>
          </p:cNvPr>
          <p:cNvCxnSpPr/>
          <p:nvPr/>
        </p:nvCxnSpPr>
        <p:spPr>
          <a:xfrm>
            <a:off x="4405204" y="4340526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3B4990-4908-CA3E-AAB9-34B439B839F4}"/>
              </a:ext>
            </a:extLst>
          </p:cNvPr>
          <p:cNvCxnSpPr>
            <a:cxnSpLocks/>
          </p:cNvCxnSpPr>
          <p:nvPr/>
        </p:nvCxnSpPr>
        <p:spPr>
          <a:xfrm>
            <a:off x="4405204" y="4483938"/>
            <a:ext cx="830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EA745E-DEF6-364A-CAA9-699853AA5F46}"/>
              </a:ext>
            </a:extLst>
          </p:cNvPr>
          <p:cNvCxnSpPr>
            <a:cxnSpLocks/>
          </p:cNvCxnSpPr>
          <p:nvPr/>
        </p:nvCxnSpPr>
        <p:spPr>
          <a:xfrm>
            <a:off x="4405204" y="4635067"/>
            <a:ext cx="47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F2E9D-10EE-DD17-0EE7-D394055777CA}"/>
              </a:ext>
            </a:extLst>
          </p:cNvPr>
          <p:cNvCxnSpPr/>
          <p:nvPr/>
        </p:nvCxnSpPr>
        <p:spPr>
          <a:xfrm>
            <a:off x="2706018" y="5077653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4FFF3-A110-0BBE-3A2C-76A9DF83CB95}"/>
              </a:ext>
            </a:extLst>
          </p:cNvPr>
          <p:cNvCxnSpPr/>
          <p:nvPr/>
        </p:nvCxnSpPr>
        <p:spPr>
          <a:xfrm>
            <a:off x="2858418" y="5230053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126E42-287F-CFA7-976F-D1D454A18747}"/>
              </a:ext>
            </a:extLst>
          </p:cNvPr>
          <p:cNvCxnSpPr>
            <a:cxnSpLocks/>
          </p:cNvCxnSpPr>
          <p:nvPr/>
        </p:nvCxnSpPr>
        <p:spPr>
          <a:xfrm>
            <a:off x="2725068" y="5684714"/>
            <a:ext cx="830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ECA919-980B-622C-D822-7168B1DD5FD5}"/>
              </a:ext>
            </a:extLst>
          </p:cNvPr>
          <p:cNvCxnSpPr>
            <a:cxnSpLocks/>
          </p:cNvCxnSpPr>
          <p:nvPr/>
        </p:nvCxnSpPr>
        <p:spPr>
          <a:xfrm>
            <a:off x="2725068" y="5835843"/>
            <a:ext cx="47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6AB8AF-B817-C7AD-DD13-8E782880C652}"/>
              </a:ext>
            </a:extLst>
          </p:cNvPr>
          <p:cNvCxnSpPr>
            <a:cxnSpLocks/>
          </p:cNvCxnSpPr>
          <p:nvPr/>
        </p:nvCxnSpPr>
        <p:spPr>
          <a:xfrm>
            <a:off x="1683166" y="286632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F53B28-7D70-5612-1873-2D7FFE5938EE}"/>
              </a:ext>
            </a:extLst>
          </p:cNvPr>
          <p:cNvCxnSpPr>
            <a:cxnSpLocks/>
          </p:cNvCxnSpPr>
          <p:nvPr/>
        </p:nvCxnSpPr>
        <p:spPr>
          <a:xfrm>
            <a:off x="1683166" y="304539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08104C-F96A-FB24-ACEF-F9C5AF7120A2}"/>
              </a:ext>
            </a:extLst>
          </p:cNvPr>
          <p:cNvCxnSpPr>
            <a:cxnSpLocks/>
          </p:cNvCxnSpPr>
          <p:nvPr/>
        </p:nvCxnSpPr>
        <p:spPr>
          <a:xfrm>
            <a:off x="1679319" y="3221829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F9FB2-5A2C-D8ED-97E6-985255027676}"/>
              </a:ext>
            </a:extLst>
          </p:cNvPr>
          <p:cNvCxnSpPr>
            <a:cxnSpLocks/>
          </p:cNvCxnSpPr>
          <p:nvPr/>
        </p:nvCxnSpPr>
        <p:spPr>
          <a:xfrm>
            <a:off x="1679319" y="339591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5F6E5D-F2AD-7173-1E63-9536FCB625A5}"/>
              </a:ext>
            </a:extLst>
          </p:cNvPr>
          <p:cNvCxnSpPr>
            <a:cxnSpLocks/>
          </p:cNvCxnSpPr>
          <p:nvPr/>
        </p:nvCxnSpPr>
        <p:spPr>
          <a:xfrm>
            <a:off x="1679319" y="3557109"/>
            <a:ext cx="1600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CEE98C-C056-A864-F9FC-60F03227DCD7}"/>
              </a:ext>
            </a:extLst>
          </p:cNvPr>
          <p:cNvCxnSpPr/>
          <p:nvPr/>
        </p:nvCxnSpPr>
        <p:spPr>
          <a:xfrm>
            <a:off x="5803681" y="2062465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8660D5-A980-E083-E537-38DC4265D8C3}"/>
              </a:ext>
            </a:extLst>
          </p:cNvPr>
          <p:cNvCxnSpPr/>
          <p:nvPr/>
        </p:nvCxnSpPr>
        <p:spPr>
          <a:xfrm>
            <a:off x="5018821" y="206544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21F525-C395-3A23-9467-BC2DE902D776}"/>
              </a:ext>
            </a:extLst>
          </p:cNvPr>
          <p:cNvCxnSpPr/>
          <p:nvPr/>
        </p:nvCxnSpPr>
        <p:spPr>
          <a:xfrm>
            <a:off x="4214911" y="205782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83E794-2880-5619-9483-73750C4693FF}"/>
              </a:ext>
            </a:extLst>
          </p:cNvPr>
          <p:cNvCxnSpPr/>
          <p:nvPr/>
        </p:nvCxnSpPr>
        <p:spPr>
          <a:xfrm>
            <a:off x="3500536" y="205782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8867F6-D6AD-0D2F-C233-06E08CEC5C53}"/>
              </a:ext>
            </a:extLst>
          </p:cNvPr>
          <p:cNvSpPr/>
          <p:nvPr/>
        </p:nvSpPr>
        <p:spPr>
          <a:xfrm>
            <a:off x="1826041" y="1889208"/>
            <a:ext cx="641985" cy="546099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4C366A-2C93-0ACF-1029-187256011F9E}"/>
              </a:ext>
            </a:extLst>
          </p:cNvPr>
          <p:cNvSpPr txBox="1"/>
          <p:nvPr/>
        </p:nvSpPr>
        <p:spPr>
          <a:xfrm>
            <a:off x="4168584" y="2131184"/>
            <a:ext cx="1661086" cy="369332"/>
          </a:xfrm>
          <a:prstGeom prst="rect">
            <a:avLst/>
          </a:prstGeom>
          <a:solidFill>
            <a:srgbClr val="D0E0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navbar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4177E6-B4AC-F81A-8FA5-6AB14390E099}"/>
              </a:ext>
            </a:extLst>
          </p:cNvPr>
          <p:cNvSpPr txBox="1"/>
          <p:nvPr/>
        </p:nvSpPr>
        <p:spPr>
          <a:xfrm flipH="1">
            <a:off x="4241263" y="2884185"/>
            <a:ext cx="1413977" cy="369332"/>
          </a:xfrm>
          <a:prstGeom prst="rect">
            <a:avLst/>
          </a:prstGeom>
          <a:solidFill>
            <a:srgbClr val="D0E0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Slide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E090AE-F674-BB79-A06F-63325D1DC668}"/>
              </a:ext>
            </a:extLst>
          </p:cNvPr>
          <p:cNvSpPr txBox="1"/>
          <p:nvPr/>
        </p:nvSpPr>
        <p:spPr>
          <a:xfrm>
            <a:off x="1945734" y="2631285"/>
            <a:ext cx="139474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Corner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F91D4C-F2A2-CE48-D63C-896950CA07C5}"/>
              </a:ext>
            </a:extLst>
          </p:cNvPr>
          <p:cNvSpPr txBox="1"/>
          <p:nvPr/>
        </p:nvSpPr>
        <p:spPr>
          <a:xfrm>
            <a:off x="2657591" y="5255708"/>
            <a:ext cx="22479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 Details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A78FD1-0D47-05FD-9464-67678A88BC19}"/>
              </a:ext>
            </a:extLst>
          </p:cNvPr>
          <p:cNvSpPr txBox="1"/>
          <p:nvPr/>
        </p:nvSpPr>
        <p:spPr>
          <a:xfrm>
            <a:off x="2791968" y="4093439"/>
            <a:ext cx="1319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E2BF-507C-3AB8-5BD0-E1D7557E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66" y="1712901"/>
            <a:ext cx="4154228" cy="4563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C8F8F-3936-4928-2C37-F13C36719724}"/>
              </a:ext>
            </a:extLst>
          </p:cNvPr>
          <p:cNvSpPr txBox="1"/>
          <p:nvPr/>
        </p:nvSpPr>
        <p:spPr>
          <a:xfrm>
            <a:off x="1866083" y="1983297"/>
            <a:ext cx="60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00877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9643-8864-1D69-FF68-0FBFBDB8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21" y="267071"/>
            <a:ext cx="6177777" cy="1257300"/>
          </a:xfrm>
        </p:spPr>
        <p:txBody>
          <a:bodyPr>
            <a:normAutofit/>
          </a:bodyPr>
          <a:lstStyle/>
          <a:p>
            <a:r>
              <a:rPr lang="en-US" sz="4100" dirty="0">
                <a:latin typeface="Bahnschrift SemiBold SemiConden" panose="020B0502040204020203" pitchFamily="34" charset="0"/>
              </a:rPr>
              <a:t>Structure of Site (Last Half)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5B1BAB-6579-A4C4-D9D4-58E2B9A6E602}"/>
              </a:ext>
            </a:extLst>
          </p:cNvPr>
          <p:cNvSpPr/>
          <p:nvPr/>
        </p:nvSpPr>
        <p:spPr>
          <a:xfrm>
            <a:off x="1146310" y="2690788"/>
            <a:ext cx="4222617" cy="2762568"/>
          </a:xfrm>
          <a:prstGeom prst="roundRect">
            <a:avLst>
              <a:gd name="adj" fmla="val 8597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EF1D33-0B97-3671-4219-479A45D260B4}"/>
              </a:ext>
            </a:extLst>
          </p:cNvPr>
          <p:cNvSpPr/>
          <p:nvPr/>
        </p:nvSpPr>
        <p:spPr>
          <a:xfrm>
            <a:off x="5472876" y="2717250"/>
            <a:ext cx="1391969" cy="2749412"/>
          </a:xfrm>
          <a:prstGeom prst="roundRect">
            <a:avLst>
              <a:gd name="adj" fmla="val 10191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CC8E3-2996-956E-248A-5511409168F8}"/>
              </a:ext>
            </a:extLst>
          </p:cNvPr>
          <p:cNvSpPr/>
          <p:nvPr/>
        </p:nvSpPr>
        <p:spPr>
          <a:xfrm>
            <a:off x="1187490" y="5595905"/>
            <a:ext cx="5777097" cy="489949"/>
          </a:xfrm>
          <a:prstGeom prst="roundRect">
            <a:avLst>
              <a:gd name="adj" fmla="val 15066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E42C61-F7F0-0231-26CA-BDD4BE5DFFF1}"/>
              </a:ext>
            </a:extLst>
          </p:cNvPr>
          <p:cNvSpPr/>
          <p:nvPr/>
        </p:nvSpPr>
        <p:spPr>
          <a:xfrm>
            <a:off x="1359696" y="2811881"/>
            <a:ext cx="1380480" cy="77003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D5A700-6146-999B-00D4-70D57B5FA163}"/>
              </a:ext>
            </a:extLst>
          </p:cNvPr>
          <p:cNvSpPr/>
          <p:nvPr/>
        </p:nvSpPr>
        <p:spPr>
          <a:xfrm>
            <a:off x="1374379" y="3714163"/>
            <a:ext cx="2786824" cy="818079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E51B37-F0A8-03F0-DA15-E456A99F8D54}"/>
              </a:ext>
            </a:extLst>
          </p:cNvPr>
          <p:cNvSpPr/>
          <p:nvPr/>
        </p:nvSpPr>
        <p:spPr>
          <a:xfrm>
            <a:off x="2898460" y="2809992"/>
            <a:ext cx="2259616" cy="771921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071163-8B73-4E39-D8E8-A787EBFB0296}"/>
              </a:ext>
            </a:extLst>
          </p:cNvPr>
          <p:cNvSpPr/>
          <p:nvPr/>
        </p:nvSpPr>
        <p:spPr>
          <a:xfrm>
            <a:off x="4316778" y="3693066"/>
            <a:ext cx="856800" cy="815005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FDC878-5A80-5661-38C5-A5CF6349D609}"/>
              </a:ext>
            </a:extLst>
          </p:cNvPr>
          <p:cNvSpPr/>
          <p:nvPr/>
        </p:nvSpPr>
        <p:spPr>
          <a:xfrm>
            <a:off x="5639808" y="2846790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C83C10-C9A5-0E57-4E21-9981556112C3}"/>
              </a:ext>
            </a:extLst>
          </p:cNvPr>
          <p:cNvSpPr/>
          <p:nvPr/>
        </p:nvSpPr>
        <p:spPr>
          <a:xfrm>
            <a:off x="5639808" y="3746416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5FED5C-B248-C662-CE65-6E05C80B7F68}"/>
              </a:ext>
            </a:extLst>
          </p:cNvPr>
          <p:cNvSpPr/>
          <p:nvPr/>
        </p:nvSpPr>
        <p:spPr>
          <a:xfrm>
            <a:off x="5647428" y="4622368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1E582-BFE6-DDFF-CFBE-4038F7F64D60}"/>
              </a:ext>
            </a:extLst>
          </p:cNvPr>
          <p:cNvSpPr/>
          <p:nvPr/>
        </p:nvSpPr>
        <p:spPr>
          <a:xfrm>
            <a:off x="1359696" y="4641935"/>
            <a:ext cx="1946336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D9DE79-BD20-1843-EF0A-CF5FD4BDA42B}"/>
              </a:ext>
            </a:extLst>
          </p:cNvPr>
          <p:cNvSpPr/>
          <p:nvPr/>
        </p:nvSpPr>
        <p:spPr>
          <a:xfrm>
            <a:off x="3596623" y="4641935"/>
            <a:ext cx="1585454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0B760-8A22-334E-1E9C-B5B1524F6F0C}"/>
              </a:ext>
            </a:extLst>
          </p:cNvPr>
          <p:cNvSpPr/>
          <p:nvPr/>
        </p:nvSpPr>
        <p:spPr>
          <a:xfrm>
            <a:off x="3135982" y="2913286"/>
            <a:ext cx="544542" cy="544857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0B2446-E1D7-A580-0C9D-E580B9EA9462}"/>
              </a:ext>
            </a:extLst>
          </p:cNvPr>
          <p:cNvSpPr/>
          <p:nvPr/>
        </p:nvSpPr>
        <p:spPr>
          <a:xfrm>
            <a:off x="3918982" y="2888170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BA67E7-90FB-74E8-0773-716AF06469CC}"/>
              </a:ext>
            </a:extLst>
          </p:cNvPr>
          <p:cNvSpPr/>
          <p:nvPr/>
        </p:nvSpPr>
        <p:spPr>
          <a:xfrm>
            <a:off x="3918982" y="3110530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3774E-3A6C-88C1-902E-D6E385AC90EF}"/>
              </a:ext>
            </a:extLst>
          </p:cNvPr>
          <p:cNvSpPr/>
          <p:nvPr/>
        </p:nvSpPr>
        <p:spPr>
          <a:xfrm>
            <a:off x="4362413" y="4047211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C6B751-D810-B62E-BDA8-5A6E41A10C48}"/>
              </a:ext>
            </a:extLst>
          </p:cNvPr>
          <p:cNvSpPr/>
          <p:nvPr/>
        </p:nvSpPr>
        <p:spPr>
          <a:xfrm>
            <a:off x="4362413" y="4172670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614ACC-7E20-1C96-99C5-EA1581E5ABD6}"/>
              </a:ext>
            </a:extLst>
          </p:cNvPr>
          <p:cNvSpPr/>
          <p:nvPr/>
        </p:nvSpPr>
        <p:spPr>
          <a:xfrm>
            <a:off x="4361460" y="4299575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7A0372-48E9-870B-09D8-39382E2336C7}"/>
              </a:ext>
            </a:extLst>
          </p:cNvPr>
          <p:cNvCxnSpPr>
            <a:cxnSpLocks/>
          </p:cNvCxnSpPr>
          <p:nvPr/>
        </p:nvCxnSpPr>
        <p:spPr>
          <a:xfrm>
            <a:off x="3122485" y="4235062"/>
            <a:ext cx="953554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2D30BE-2023-3D0C-DBFF-FA6D7D439D5E}"/>
              </a:ext>
            </a:extLst>
          </p:cNvPr>
          <p:cNvCxnSpPr>
            <a:cxnSpLocks/>
          </p:cNvCxnSpPr>
          <p:nvPr/>
        </p:nvCxnSpPr>
        <p:spPr>
          <a:xfrm>
            <a:off x="3122130" y="4288401"/>
            <a:ext cx="572247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E1E828-3BDD-C87F-F3E7-B7AEBC85FD7D}"/>
              </a:ext>
            </a:extLst>
          </p:cNvPr>
          <p:cNvCxnSpPr>
            <a:cxnSpLocks/>
          </p:cNvCxnSpPr>
          <p:nvPr/>
        </p:nvCxnSpPr>
        <p:spPr>
          <a:xfrm>
            <a:off x="3122130" y="4339644"/>
            <a:ext cx="572247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DB8AF7-F86E-2E9B-B282-09D0651712B2}"/>
              </a:ext>
            </a:extLst>
          </p:cNvPr>
          <p:cNvCxnSpPr>
            <a:cxnSpLocks/>
          </p:cNvCxnSpPr>
          <p:nvPr/>
        </p:nvCxnSpPr>
        <p:spPr>
          <a:xfrm>
            <a:off x="3122130" y="4388270"/>
            <a:ext cx="1040718" cy="1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4DD4A34-8018-3F89-F84C-E437F2A992A8}"/>
              </a:ext>
            </a:extLst>
          </p:cNvPr>
          <p:cNvSpPr/>
          <p:nvPr/>
        </p:nvSpPr>
        <p:spPr>
          <a:xfrm>
            <a:off x="1641714" y="3919847"/>
            <a:ext cx="376749" cy="37674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F9A35E-09C7-3860-BCBE-1C88D0C4D13D}"/>
              </a:ext>
            </a:extLst>
          </p:cNvPr>
          <p:cNvSpPr/>
          <p:nvPr/>
        </p:nvSpPr>
        <p:spPr>
          <a:xfrm>
            <a:off x="1522047" y="2945309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6ED32-AA69-8D75-F0A0-5563EC834EE7}"/>
              </a:ext>
            </a:extLst>
          </p:cNvPr>
          <p:cNvSpPr/>
          <p:nvPr/>
        </p:nvSpPr>
        <p:spPr>
          <a:xfrm>
            <a:off x="1520996" y="3086340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87B88A-C514-E455-FC72-FA5DC5F5E144}"/>
              </a:ext>
            </a:extLst>
          </p:cNvPr>
          <p:cNvSpPr/>
          <p:nvPr/>
        </p:nvSpPr>
        <p:spPr>
          <a:xfrm>
            <a:off x="1520995" y="3209673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A7E75C2-125F-A9B2-20EC-E6EA8C383152}"/>
              </a:ext>
            </a:extLst>
          </p:cNvPr>
          <p:cNvSpPr/>
          <p:nvPr/>
        </p:nvSpPr>
        <p:spPr>
          <a:xfrm>
            <a:off x="1520994" y="3330635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ECE006-39CC-0F40-8CC1-A40F41DCD7EA}"/>
              </a:ext>
            </a:extLst>
          </p:cNvPr>
          <p:cNvCxnSpPr/>
          <p:nvPr/>
        </p:nvCxnSpPr>
        <p:spPr>
          <a:xfrm>
            <a:off x="1641714" y="2968168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5D838-601F-639B-4537-99459A2865B0}"/>
              </a:ext>
            </a:extLst>
          </p:cNvPr>
          <p:cNvCxnSpPr/>
          <p:nvPr/>
        </p:nvCxnSpPr>
        <p:spPr>
          <a:xfrm>
            <a:off x="1641714" y="3239759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0E84FF-EF25-8733-D594-39562E8E931F}"/>
              </a:ext>
            </a:extLst>
          </p:cNvPr>
          <p:cNvCxnSpPr/>
          <p:nvPr/>
        </p:nvCxnSpPr>
        <p:spPr>
          <a:xfrm>
            <a:off x="1641714" y="3365801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78B3D0-A1D8-3BBA-2D5E-8BA9B8045BF4}"/>
              </a:ext>
            </a:extLst>
          </p:cNvPr>
          <p:cNvSpPr txBox="1"/>
          <p:nvPr/>
        </p:nvSpPr>
        <p:spPr>
          <a:xfrm>
            <a:off x="5778572" y="3927264"/>
            <a:ext cx="10488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036A18-514E-496E-F2F0-922F69C582BF}"/>
              </a:ext>
            </a:extLst>
          </p:cNvPr>
          <p:cNvSpPr txBox="1"/>
          <p:nvPr/>
        </p:nvSpPr>
        <p:spPr>
          <a:xfrm>
            <a:off x="3982087" y="3220872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Login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0E03E6-45F0-2090-BFF5-A51D8FA6E550}"/>
              </a:ext>
            </a:extLst>
          </p:cNvPr>
          <p:cNvSpPr/>
          <p:nvPr/>
        </p:nvSpPr>
        <p:spPr>
          <a:xfrm>
            <a:off x="1152377" y="1686050"/>
            <a:ext cx="5712468" cy="914400"/>
          </a:xfrm>
          <a:prstGeom prst="round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2E1E643-B13C-478D-5C43-FA3B4D2B2B7F}"/>
              </a:ext>
            </a:extLst>
          </p:cNvPr>
          <p:cNvSpPr txBox="1"/>
          <p:nvPr/>
        </p:nvSpPr>
        <p:spPr>
          <a:xfrm>
            <a:off x="1678245" y="2919860"/>
            <a:ext cx="12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Notice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9A13E-8421-8E56-59CE-802146181663}"/>
              </a:ext>
            </a:extLst>
          </p:cNvPr>
          <p:cNvSpPr txBox="1"/>
          <p:nvPr/>
        </p:nvSpPr>
        <p:spPr>
          <a:xfrm>
            <a:off x="2713731" y="3827763"/>
            <a:ext cx="10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Speech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5C6277-DAD0-BCE0-D136-454A4B2ADBC8}"/>
              </a:ext>
            </a:extLst>
          </p:cNvPr>
          <p:cNvSpPr txBox="1"/>
          <p:nvPr/>
        </p:nvSpPr>
        <p:spPr>
          <a:xfrm>
            <a:off x="4305721" y="3690001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77CAE-E082-0817-D538-026358070A48}"/>
              </a:ext>
            </a:extLst>
          </p:cNvPr>
          <p:cNvSpPr txBox="1"/>
          <p:nvPr/>
        </p:nvSpPr>
        <p:spPr>
          <a:xfrm>
            <a:off x="3801810" y="4839815"/>
            <a:ext cx="135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Contacts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E77C8E-6461-344C-01F1-F548310BE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23"/>
          <a:stretch/>
        </p:blipFill>
        <p:spPr>
          <a:xfrm>
            <a:off x="7569581" y="1524371"/>
            <a:ext cx="3901937" cy="4659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9C3D16-2B87-E990-C19F-A029265A587F}"/>
              </a:ext>
            </a:extLst>
          </p:cNvPr>
          <p:cNvSpPr/>
          <p:nvPr/>
        </p:nvSpPr>
        <p:spPr>
          <a:xfrm>
            <a:off x="1452682" y="1722577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2C8D18E-CE01-84E8-BE87-510162D35010}"/>
              </a:ext>
            </a:extLst>
          </p:cNvPr>
          <p:cNvSpPr/>
          <p:nvPr/>
        </p:nvSpPr>
        <p:spPr>
          <a:xfrm>
            <a:off x="2415337" y="1732438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D56C3C-9F65-661C-C278-8982ED95B2B5}"/>
              </a:ext>
            </a:extLst>
          </p:cNvPr>
          <p:cNvSpPr/>
          <p:nvPr/>
        </p:nvSpPr>
        <p:spPr>
          <a:xfrm>
            <a:off x="3353031" y="1744333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3FD3013-E305-D355-A0AE-B4011853E47E}"/>
              </a:ext>
            </a:extLst>
          </p:cNvPr>
          <p:cNvSpPr/>
          <p:nvPr/>
        </p:nvSpPr>
        <p:spPr>
          <a:xfrm>
            <a:off x="4318400" y="1732438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79C8944-513A-042E-066E-46AF3F6E38EC}"/>
              </a:ext>
            </a:extLst>
          </p:cNvPr>
          <p:cNvSpPr/>
          <p:nvPr/>
        </p:nvSpPr>
        <p:spPr>
          <a:xfrm>
            <a:off x="5315156" y="1724114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E87793-F691-E5E7-9F16-BA984DC28ADA}"/>
              </a:ext>
            </a:extLst>
          </p:cNvPr>
          <p:cNvSpPr txBox="1"/>
          <p:nvPr/>
        </p:nvSpPr>
        <p:spPr>
          <a:xfrm>
            <a:off x="3406823" y="5632848"/>
            <a:ext cx="1508760" cy="369332"/>
          </a:xfrm>
          <a:prstGeom prst="rect">
            <a:avLst/>
          </a:prstGeom>
          <a:solidFill>
            <a:srgbClr val="D0E0F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Footer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D4BF9D-E86D-6128-6AA5-5A2139A4C4D5}"/>
              </a:ext>
            </a:extLst>
          </p:cNvPr>
          <p:cNvSpPr txBox="1"/>
          <p:nvPr/>
        </p:nvSpPr>
        <p:spPr>
          <a:xfrm>
            <a:off x="1490059" y="1937894"/>
            <a:ext cx="14847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Projects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E454CC-AD00-D3EC-C9DF-7B8500D1D2F1}"/>
              </a:ext>
            </a:extLst>
          </p:cNvPr>
          <p:cNvSpPr/>
          <p:nvPr/>
        </p:nvSpPr>
        <p:spPr>
          <a:xfrm>
            <a:off x="3885551" y="4718574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DA2F3F-FF70-212D-FBE1-698EA343FDE2}"/>
              </a:ext>
            </a:extLst>
          </p:cNvPr>
          <p:cNvSpPr/>
          <p:nvPr/>
        </p:nvSpPr>
        <p:spPr>
          <a:xfrm>
            <a:off x="1452681" y="4708653"/>
            <a:ext cx="1735093" cy="355338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4967C8-595C-0586-9268-F9A1A84AD1BC}"/>
              </a:ext>
            </a:extLst>
          </p:cNvPr>
          <p:cNvSpPr txBox="1"/>
          <p:nvPr/>
        </p:nvSpPr>
        <p:spPr>
          <a:xfrm>
            <a:off x="1987805" y="4670486"/>
            <a:ext cx="7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47327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78E4-0F51-B645-E385-20C125D2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11453"/>
            <a:ext cx="5612081" cy="88703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Sub Pages (Teacher’s Info)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667E-3A6F-AB26-E16E-7F56CB29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0275" y="1842770"/>
            <a:ext cx="3475325" cy="3714749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This page table contains our honorable teacher’s details and information.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This page might be helpful for students in this institute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We can also contact teacher for our help through this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A97F2-1B01-93C5-337D-41494A05D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0" b="7237"/>
          <a:stretch/>
        </p:blipFill>
        <p:spPr>
          <a:xfrm>
            <a:off x="406400" y="1933488"/>
            <a:ext cx="7448365" cy="3533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05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7A490D-AD75-B779-286B-8C97808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680" y="1300240"/>
            <a:ext cx="3007360" cy="4643360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This Page contains class routines of 2,4,6 semester class with subject name and classroom number.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You can access this page from Student Corner Section &gt; Routine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C90F6-0090-0862-F669-18EB176C6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4" r="1125" b="32722"/>
          <a:stretch/>
        </p:blipFill>
        <p:spPr>
          <a:xfrm>
            <a:off x="512243" y="2261586"/>
            <a:ext cx="6962756" cy="233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BBF323-D7D9-11C4-9654-11C9D94808FC}"/>
              </a:ext>
            </a:extLst>
          </p:cNvPr>
          <p:cNvSpPr txBox="1">
            <a:spLocks/>
          </p:cNvSpPr>
          <p:nvPr/>
        </p:nvSpPr>
        <p:spPr>
          <a:xfrm>
            <a:off x="406400" y="311453"/>
            <a:ext cx="5612081" cy="8870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Sub Pages (Routine)</a:t>
            </a:r>
          </a:p>
        </p:txBody>
      </p:sp>
    </p:spTree>
    <p:extLst>
      <p:ext uri="{BB962C8B-B14F-4D97-AF65-F5344CB8AC3E}">
        <p14:creationId xmlns:p14="http://schemas.microsoft.com/office/powerpoint/2010/main" val="1135528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300</TotalTime>
  <Words>518</Words>
  <Application>Microsoft Office PowerPoint</Application>
  <PresentationFormat>Widescreen</PresentationFormat>
  <Paragraphs>89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Malgun Gothic</vt:lpstr>
      <vt:lpstr>Bahnschrift Light</vt:lpstr>
      <vt:lpstr>Bahnschrift Light SemiCondensed</vt:lpstr>
      <vt:lpstr>Bahnschrift SemiBold SemiConden</vt:lpstr>
      <vt:lpstr>Calibri</vt:lpstr>
      <vt:lpstr>Consolas</vt:lpstr>
      <vt:lpstr>Goudy Old Style</vt:lpstr>
      <vt:lpstr>Monospac821 BT</vt:lpstr>
      <vt:lpstr>Wingdings 2</vt:lpstr>
      <vt:lpstr>SlateVTI</vt:lpstr>
      <vt:lpstr>Project SPI</vt:lpstr>
      <vt:lpstr>PowerPoint Presentation</vt:lpstr>
      <vt:lpstr>Contents in this project</vt:lpstr>
      <vt:lpstr>index.html (Landing Page)</vt:lpstr>
      <vt:lpstr>Full Layout </vt:lpstr>
      <vt:lpstr>Structure of Site (First Half)</vt:lpstr>
      <vt:lpstr>Structure of Site (Last Half)</vt:lpstr>
      <vt:lpstr>Sub Pages (Teacher’s Info)</vt:lpstr>
      <vt:lpstr>PowerPoint Presentation</vt:lpstr>
      <vt:lpstr>Use of Bootstrap</vt:lpstr>
      <vt:lpstr>PowerPoint Presentation</vt:lpstr>
      <vt:lpstr>Future of this Project</vt:lpstr>
      <vt:lpstr>Details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66643</dc:title>
  <dc:creator>Md. Muhibbur Rahman</dc:creator>
  <cp:lastModifiedBy>Md. Muhibbur Rahman</cp:lastModifiedBy>
  <cp:revision>11</cp:revision>
  <dcterms:created xsi:type="dcterms:W3CDTF">2023-01-08T16:31:24Z</dcterms:created>
  <dcterms:modified xsi:type="dcterms:W3CDTF">2023-01-17T17:24:12Z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